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02" r:id="rId3"/>
    <p:sldId id="301" r:id="rId4"/>
    <p:sldId id="287" r:id="rId5"/>
    <p:sldId id="291" r:id="rId6"/>
    <p:sldId id="293" r:id="rId7"/>
    <p:sldId id="260" r:id="rId8"/>
    <p:sldId id="292" r:id="rId9"/>
    <p:sldId id="261" r:id="rId10"/>
    <p:sldId id="294" r:id="rId11"/>
    <p:sldId id="296" r:id="rId12"/>
    <p:sldId id="295" r:id="rId13"/>
    <p:sldId id="298" r:id="rId14"/>
    <p:sldId id="299" r:id="rId15"/>
    <p:sldId id="300" r:id="rId16"/>
    <p:sldId id="26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852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F6446B-A207-4B51-864E-FC9854B14748}">
  <a:tblStyle styleId="{E6F6446B-A207-4B51-864E-FC9854B147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88"/>
  </p:normalViewPr>
  <p:slideViewPr>
    <p:cSldViewPr snapToGrid="0" snapToObjects="1">
      <p:cViewPr varScale="1">
        <p:scale>
          <a:sx n="102" d="100"/>
          <a:sy n="102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81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76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8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33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4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7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0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9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6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1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4bbc869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4bbc8695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0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4bbc8695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54bbc8695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1143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972992" y="961438"/>
            <a:ext cx="10699001" cy="204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55"/>
              <a:buNone/>
            </a:pPr>
            <a:r>
              <a:rPr lang="en-US" sz="3900" b="1" dirty="0"/>
              <a:t>Aware Super</a:t>
            </a:r>
            <a:endParaRPr sz="39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30"/>
              <a:buNone/>
            </a:pPr>
            <a:endParaRPr sz="35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885"/>
              <a:buNone/>
            </a:pPr>
            <a:r>
              <a:rPr lang="en-US" sz="3500" b="1" dirty="0"/>
              <a:t>Technology Intern – Solutions Delivery Department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885"/>
              <a:buNone/>
            </a:pPr>
            <a:endParaRPr lang="en-US" sz="35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885"/>
              <a:buNone/>
            </a:pPr>
            <a:r>
              <a:rPr lang="en-US" sz="3500" b="1" dirty="0"/>
              <a:t>Frontend Developer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885"/>
              <a:buNone/>
            </a:pPr>
            <a:endParaRPr lang="en-US" sz="41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885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358"/>
              <a:buNone/>
            </a:pPr>
            <a:endParaRPr sz="3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358"/>
              <a:buNone/>
            </a:pPr>
            <a:endParaRPr sz="3600" dirty="0"/>
          </a:p>
        </p:txBody>
      </p:sp>
      <p:sp>
        <p:nvSpPr>
          <p:cNvPr id="86" name="Google Shape;86;p13"/>
          <p:cNvSpPr/>
          <p:nvPr/>
        </p:nvSpPr>
        <p:spPr>
          <a:xfrm>
            <a:off x="-1" y="3612586"/>
            <a:ext cx="606972" cy="3243923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88" name="Google Shape;88;p13"/>
            <p:cNvSpPr/>
            <p:nvPr/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3"/>
          <p:cNvSpPr/>
          <p:nvPr/>
        </p:nvSpPr>
        <p:spPr>
          <a:xfrm>
            <a:off x="3375" y="-11429"/>
            <a:ext cx="606972" cy="362401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2313318" y="3057317"/>
            <a:ext cx="8547290" cy="229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Name: Alisha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Shewale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Manager: Vishal Sharma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Buddy: Hashim Raza</a:t>
            </a:r>
            <a:endParaRPr lang="en-US"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800" b="1" dirty="0"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cs typeface="Calibri"/>
                <a:sym typeface="Calibri"/>
              </a:rPr>
              <a:t>16</a:t>
            </a:r>
            <a:r>
              <a:rPr lang="en-US" sz="2400" b="1" baseline="30000" dirty="0">
                <a:latin typeface="Calibri"/>
                <a:cs typeface="Calibri"/>
                <a:sym typeface="Calibri"/>
              </a:rPr>
              <a:t>th</a:t>
            </a:r>
            <a:r>
              <a:rPr lang="en-US" sz="2400" b="1" dirty="0">
                <a:latin typeface="Calibri"/>
                <a:cs typeface="Calibri"/>
                <a:sym typeface="Calibri"/>
              </a:rPr>
              <a:t> February 2022</a:t>
            </a:r>
            <a:endParaRPr sz="2400"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3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992" y="59738"/>
            <a:ext cx="22352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C835-AA68-DE4B-8FF0-798FB5CB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Product Selector Carousel</a:t>
            </a:r>
          </a:p>
        </p:txBody>
      </p:sp>
    </p:spTree>
    <p:extLst>
      <p:ext uri="{BB962C8B-B14F-4D97-AF65-F5344CB8AC3E}">
        <p14:creationId xmlns:p14="http://schemas.microsoft.com/office/powerpoint/2010/main" val="127792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0F6CC-2B1D-5148-B1C2-73C9A59A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for the slider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BA782-8CB1-A84A-B617-DB422552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529669"/>
            <a:ext cx="7225748" cy="57986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302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487B91-7769-C24A-9423-E50AF02D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2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D5961-9967-A74E-8514-BED07ECF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1" y="227965"/>
            <a:ext cx="3718559" cy="153987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Research undertaken for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E3C4A-5C6F-3C40-BD0F-4B8827E6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67523"/>
            <a:ext cx="4450084" cy="5090795"/>
          </a:xfrm>
        </p:spPr>
        <p:txBody>
          <a:bodyPr>
            <a:normAutofit fontScale="85000" lnSpcReduction="20000"/>
          </a:bodyPr>
          <a:lstStyle/>
          <a:p>
            <a:pPr marL="114300" indent="0" algn="just">
              <a:buNone/>
            </a:pPr>
            <a:endParaRPr lang="en-US" sz="20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Analyzing the requirement.</a:t>
            </a:r>
          </a:p>
          <a:p>
            <a:pPr marL="114300" indent="0" algn="just">
              <a:buNone/>
            </a:pP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Brainstorming the design.  </a:t>
            </a:r>
          </a:p>
          <a:p>
            <a:pPr marL="114300" indent="0" algn="just">
              <a:buNone/>
            </a:pP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Gathering and implementing the</a:t>
            </a:r>
          </a:p>
          <a:p>
            <a:pPr marL="114300" indent="0" algn="just">
              <a:buNone/>
            </a:pPr>
            <a:r>
              <a:rPr lang="en-US" sz="2400" dirty="0"/>
              <a:t> resources for carousel.</a:t>
            </a:r>
          </a:p>
          <a:p>
            <a:pPr marL="114300" indent="0" algn="just">
              <a:buNone/>
            </a:pPr>
            <a:endParaRPr lang="en-US" sz="2400" dirty="0"/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Glide </a:t>
            </a:r>
            <a:r>
              <a:rPr lang="en-US" dirty="0" err="1"/>
              <a:t>js</a:t>
            </a:r>
            <a:r>
              <a:rPr lang="en-US" dirty="0"/>
              <a:t> (JS slider and carousel)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400" dirty="0"/>
              <a:t>Not responding on mouse pointer movement.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Owl carousel </a:t>
            </a:r>
            <a:r>
              <a:rPr lang="en-US" dirty="0" err="1"/>
              <a:t>js</a:t>
            </a:r>
            <a:r>
              <a:rPr lang="en-US" dirty="0"/>
              <a:t> (jQuery plugin)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400" dirty="0"/>
              <a:t>Malfunctioned plugin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Swiper </a:t>
            </a:r>
            <a:r>
              <a:rPr lang="en-US" dirty="0" err="1"/>
              <a:t>js</a:t>
            </a:r>
            <a:r>
              <a:rPr lang="en-US" dirty="0"/>
              <a:t> (modern touch slider)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400" dirty="0"/>
              <a:t>Successfully implemented the carousal.</a:t>
            </a:r>
          </a:p>
          <a:p>
            <a:pPr marL="571500" lvl="1" indent="0" algn="just">
              <a:buNone/>
            </a:pPr>
            <a:endParaRPr lang="en-US" sz="2000" dirty="0"/>
          </a:p>
        </p:txBody>
      </p:sp>
      <p:sp>
        <p:nvSpPr>
          <p:cNvPr id="9" name="Google Shape;86;p13">
            <a:extLst>
              <a:ext uri="{FF2B5EF4-FFF2-40B4-BE49-F238E27FC236}">
                <a16:creationId xmlns:a16="http://schemas.microsoft.com/office/drawing/2014/main" id="{B4A0F2F9-675F-494A-ACB0-0DBD5F57A776}"/>
              </a:ext>
            </a:extLst>
          </p:cNvPr>
          <p:cNvSpPr/>
          <p:nvPr/>
        </p:nvSpPr>
        <p:spPr>
          <a:xfrm>
            <a:off x="11593125" y="1"/>
            <a:ext cx="606972" cy="3233984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8;p13">
            <a:extLst>
              <a:ext uri="{FF2B5EF4-FFF2-40B4-BE49-F238E27FC236}">
                <a16:creationId xmlns:a16="http://schemas.microsoft.com/office/drawing/2014/main" id="{EF98E116-FFF6-4C76-97E8-3D4C55B35FE9}"/>
              </a:ext>
            </a:extLst>
          </p:cNvPr>
          <p:cNvSpPr/>
          <p:nvPr/>
        </p:nvSpPr>
        <p:spPr>
          <a:xfrm>
            <a:off x="11593125" y="3233984"/>
            <a:ext cx="606972" cy="362401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84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76AE4-991D-054C-96E3-DFF8AD2A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845422"/>
            <a:ext cx="2880828" cy="988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3569A7F-93FB-464F-911C-BDBFB294166E}"/>
              </a:ext>
            </a:extLst>
          </p:cNvPr>
          <p:cNvSpPr txBox="1">
            <a:spLocks/>
          </p:cNvSpPr>
          <p:nvPr/>
        </p:nvSpPr>
        <p:spPr>
          <a:xfrm>
            <a:off x="595856" y="4399385"/>
            <a:ext cx="2880828" cy="988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 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AD9E0A-C234-6B48-BFB0-69E938F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986630"/>
            <a:ext cx="7517025" cy="340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F86023B-B57E-394C-BBD1-3A09BF53F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29" b="10264"/>
          <a:stretch/>
        </p:blipFill>
        <p:spPr>
          <a:xfrm>
            <a:off x="4289649" y="163503"/>
            <a:ext cx="7517025" cy="23528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892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76AE4-991D-054C-96E3-DFF8AD2A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 3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E4C3DC0-89A0-E44D-969A-4DBDB1CC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225147"/>
            <a:ext cx="7225748" cy="4407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49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DEA57-BE56-EF49-977D-72571EFA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Version - Demo</a:t>
            </a:r>
          </a:p>
        </p:txBody>
      </p:sp>
    </p:spTree>
    <p:extLst>
      <p:ext uri="{BB962C8B-B14F-4D97-AF65-F5344CB8AC3E}">
        <p14:creationId xmlns:p14="http://schemas.microsoft.com/office/powerpoint/2010/main" val="110814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dirty="0"/>
          </a:p>
        </p:txBody>
      </p:sp>
      <p:pic>
        <p:nvPicPr>
          <p:cNvPr id="268" name="Google Shape;268;p24" descr="Many question marks on black background"/>
          <p:cNvPicPr preferRelativeResize="0"/>
          <p:nvPr/>
        </p:nvPicPr>
        <p:blipFill rotWithShape="1">
          <a:blip r:embed="rId3">
            <a:alphaModFix/>
          </a:blip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8;p13">
            <a:extLst>
              <a:ext uri="{FF2B5EF4-FFF2-40B4-BE49-F238E27FC236}">
                <a16:creationId xmlns:a16="http://schemas.microsoft.com/office/drawing/2014/main" id="{46E39E1E-E8B6-43D4-8BD1-17A56D0B20E1}"/>
              </a:ext>
            </a:extLst>
          </p:cNvPr>
          <p:cNvSpPr/>
          <p:nvPr/>
        </p:nvSpPr>
        <p:spPr>
          <a:xfrm rot="5400000">
            <a:off x="8840515" y="3506514"/>
            <a:ext cx="606972" cy="60960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8;p13">
            <a:extLst>
              <a:ext uri="{FF2B5EF4-FFF2-40B4-BE49-F238E27FC236}">
                <a16:creationId xmlns:a16="http://schemas.microsoft.com/office/drawing/2014/main" id="{EBC38B63-4017-4B1E-9B82-048444354587}"/>
              </a:ext>
            </a:extLst>
          </p:cNvPr>
          <p:cNvSpPr/>
          <p:nvPr/>
        </p:nvSpPr>
        <p:spPr>
          <a:xfrm rot="5400000">
            <a:off x="2744513" y="3506514"/>
            <a:ext cx="606972" cy="6096001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B1668-3812-4D4D-9D5C-CDD42803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98D9E-7841-4F46-B00E-81C75860C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3157" y="1099646"/>
            <a:ext cx="5524720" cy="5568440"/>
          </a:xfrm>
        </p:spPr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b="1" dirty="0"/>
              <a:t>Education</a:t>
            </a:r>
          </a:p>
          <a:p>
            <a:pPr marL="285750" lvl="3" indent="-285750"/>
            <a:r>
              <a:rPr lang="en-US" sz="2400" dirty="0"/>
              <a:t>Masters of Information technology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Melbourne</a:t>
            </a:r>
          </a:p>
          <a:p>
            <a:pPr marL="0" lvl="2" indent="0">
              <a:buNone/>
            </a:pPr>
            <a:endParaRPr lang="en-US" sz="24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b="1" dirty="0"/>
              <a:t>Previous work</a:t>
            </a:r>
          </a:p>
          <a:p>
            <a:r>
              <a:rPr lang="en-US" sz="2400" dirty="0"/>
              <a:t>Intern at OMC international (Maritime Industry)</a:t>
            </a:r>
          </a:p>
          <a:p>
            <a:r>
              <a:rPr lang="en-US" sz="2400" dirty="0"/>
              <a:t>One year as software Developer at </a:t>
            </a:r>
            <a:r>
              <a:rPr lang="en-US" sz="2400" dirty="0" err="1"/>
              <a:t>Cybershines</a:t>
            </a:r>
            <a:r>
              <a:rPr lang="en-US" sz="2400" dirty="0"/>
              <a:t> technologies Pvt Ltd (IN)</a:t>
            </a:r>
          </a:p>
          <a:p>
            <a:endParaRPr lang="en-US" dirty="0"/>
          </a:p>
          <a:p>
            <a:pPr marL="0" lvl="2" indent="0">
              <a:buNone/>
            </a:pPr>
            <a:endParaRPr lang="en-US" sz="1800" dirty="0"/>
          </a:p>
          <a:p>
            <a:pPr marL="0" lvl="2" indent="0">
              <a:buNone/>
            </a:pPr>
            <a:endParaRPr lang="en-US" sz="18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270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49AA8-1107-5145-A349-A9C7FF53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0"/>
            <a:ext cx="5323715" cy="1642970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Highlights and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F459-FB16-3C48-A0A4-A4753D712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048" y="2080704"/>
            <a:ext cx="6198412" cy="4219989"/>
          </a:xfrm>
        </p:spPr>
        <p:txBody>
          <a:bodyPr anchor="t">
            <a:normAutofit lnSpcReduction="10000"/>
          </a:bodyPr>
          <a:lstStyle/>
          <a:p>
            <a:r>
              <a:rPr lang="en-US" b="1" dirty="0"/>
              <a:t>Highlights</a:t>
            </a:r>
          </a:p>
          <a:p>
            <a:pPr lvl="1"/>
            <a:r>
              <a:rPr lang="en-US" dirty="0"/>
              <a:t>Intern Networking Meeting</a:t>
            </a:r>
          </a:p>
          <a:p>
            <a:pPr lvl="1"/>
            <a:r>
              <a:rPr lang="en-US" dirty="0"/>
              <a:t>Learning and Development workshops</a:t>
            </a:r>
          </a:p>
          <a:p>
            <a:pPr lvl="1"/>
            <a:r>
              <a:rPr lang="en-US" dirty="0"/>
              <a:t>Daily standup meetings</a:t>
            </a:r>
          </a:p>
          <a:p>
            <a:pPr marL="571500" lvl="1" indent="0">
              <a:buNone/>
            </a:pPr>
            <a:endParaRPr lang="en-US" dirty="0"/>
          </a:p>
          <a:p>
            <a:r>
              <a:rPr lang="en-US" b="1" dirty="0"/>
              <a:t>Challenges</a:t>
            </a:r>
          </a:p>
          <a:p>
            <a:pPr lvl="2"/>
            <a:r>
              <a:rPr lang="en-US" sz="2400" dirty="0"/>
              <a:t>Naïve to new Technology</a:t>
            </a:r>
          </a:p>
          <a:p>
            <a:pPr lvl="2"/>
            <a:r>
              <a:rPr lang="en-US" sz="2400" dirty="0"/>
              <a:t>Time taken for research </a:t>
            </a:r>
          </a:p>
          <a:p>
            <a:pPr lvl="2"/>
            <a:r>
              <a:rPr lang="en-US" sz="2400" dirty="0"/>
              <a:t>Trail and error in hero function</a:t>
            </a:r>
          </a:p>
          <a:p>
            <a:pPr lvl="2"/>
            <a:r>
              <a:rPr lang="en-US" sz="2400" dirty="0"/>
              <a:t>Struggle with time management. </a:t>
            </a: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D90903A1-9759-C047-9D8A-222B486E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2271985"/>
            <a:ext cx="4170530" cy="23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66B5-E7A1-6546-B89C-5A4A468F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7350" y="235471"/>
            <a:ext cx="3993426" cy="994202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Achievements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4C3A3-5241-0F42-98EF-FE911176B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1885236"/>
            <a:ext cx="5604152" cy="3165649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800" dirty="0"/>
              <a:t>Learned Effective Oral Communication</a:t>
            </a:r>
          </a:p>
          <a:p>
            <a:pPr marL="393700" indent="-342900" algn="just">
              <a:buFont typeface="Wingdings" pitchFamily="2" charset="2"/>
              <a:buChar char="ü"/>
            </a:pPr>
            <a:endParaRPr lang="en-US" sz="2800" dirty="0"/>
          </a:p>
          <a:p>
            <a:pPr algn="just">
              <a:buFont typeface="Wingdings" pitchFamily="2" charset="2"/>
              <a:buChar char="ü"/>
            </a:pPr>
            <a:r>
              <a:rPr lang="en-US" sz="2800" dirty="0"/>
              <a:t>Learned how to efficiently manage time by prioritizing tasks</a:t>
            </a:r>
          </a:p>
          <a:p>
            <a:pPr marL="50800" indent="0" algn="just"/>
            <a:endParaRPr lang="en-US" sz="2800" dirty="0"/>
          </a:p>
          <a:p>
            <a:pPr algn="just">
              <a:buFont typeface="Wingdings" pitchFamily="2" charset="2"/>
              <a:buChar char="ü"/>
            </a:pPr>
            <a:r>
              <a:rPr lang="en-US" sz="2800" dirty="0"/>
              <a:t>Improved my Problem solving and research skills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3EDD048-0558-B446-8922-001F0DC27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4" r="9320"/>
          <a:stretch/>
        </p:blipFill>
        <p:spPr>
          <a:xfrm>
            <a:off x="491848" y="1242649"/>
            <a:ext cx="5205615" cy="4417306"/>
          </a:xfrm>
          <a:prstGeom prst="rect">
            <a:avLst/>
          </a:prstGeom>
        </p:spPr>
      </p:pic>
      <p:sp>
        <p:nvSpPr>
          <p:cNvPr id="5" name="Google Shape;108;p13">
            <a:extLst>
              <a:ext uri="{FF2B5EF4-FFF2-40B4-BE49-F238E27FC236}">
                <a16:creationId xmlns:a16="http://schemas.microsoft.com/office/drawing/2014/main" id="{5D128372-8F23-40EB-8F63-C2066712D4A6}"/>
              </a:ext>
            </a:extLst>
          </p:cNvPr>
          <p:cNvSpPr/>
          <p:nvPr/>
        </p:nvSpPr>
        <p:spPr>
          <a:xfrm rot="5400000">
            <a:off x="8840515" y="3506514"/>
            <a:ext cx="606972" cy="60960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8;p13">
            <a:extLst>
              <a:ext uri="{FF2B5EF4-FFF2-40B4-BE49-F238E27FC236}">
                <a16:creationId xmlns:a16="http://schemas.microsoft.com/office/drawing/2014/main" id="{8651748E-12EB-4C43-BB34-2C7EA3E43D80}"/>
              </a:ext>
            </a:extLst>
          </p:cNvPr>
          <p:cNvSpPr/>
          <p:nvPr/>
        </p:nvSpPr>
        <p:spPr>
          <a:xfrm rot="5400000">
            <a:off x="2744513" y="3506514"/>
            <a:ext cx="606972" cy="6096001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2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D141CDC-116F-2746-A3F9-F98C206C3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92"/>
          <a:stretch/>
        </p:blipFill>
        <p:spPr>
          <a:xfrm>
            <a:off x="4591155" y="10"/>
            <a:ext cx="760084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E7FE74-2F19-CA49-AC8B-18F13D60B8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84382" y="31281"/>
            <a:ext cx="5143500" cy="1188717"/>
          </a:xfrm>
          <a:prstGeom prst="rect">
            <a:avLst/>
          </a:prstGeom>
        </p:spPr>
        <p:txBody>
          <a:bodyPr rtlCol="0" anchor="b">
            <a:normAutofit fontScale="90000"/>
          </a:bodyPr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Learning and Projects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112754D-9089-CB4B-AF8A-5EF6DFBAC8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896" y="1710135"/>
            <a:ext cx="4547623" cy="12081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285750" lvl="0" indent="-2413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/>
              <a:t>Agile Methodology</a:t>
            </a:r>
          </a:p>
          <a:p>
            <a:pPr marL="285750" lvl="0" indent="-2413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/>
              <a:t>Technical skills developed</a:t>
            </a:r>
          </a:p>
          <a:p>
            <a:pPr lvl="1" indent="-38735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○"/>
            </a:pPr>
            <a:r>
              <a:rPr lang="en-US" sz="2500" dirty="0"/>
              <a:t>HTML, </a:t>
            </a:r>
          </a:p>
          <a:p>
            <a:pPr lvl="1" indent="-38735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○"/>
            </a:pPr>
            <a:r>
              <a:rPr lang="en-US" sz="2500" dirty="0"/>
              <a:t>CSS, SCSS, and Flexbox </a:t>
            </a:r>
          </a:p>
          <a:p>
            <a:pPr lvl="1" indent="-38735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○"/>
            </a:pPr>
            <a:r>
              <a:rPr lang="en-US" sz="2500" dirty="0" err="1"/>
              <a:t>Javascript</a:t>
            </a:r>
            <a:r>
              <a:rPr lang="en-US" sz="2500" dirty="0"/>
              <a:t>, jQuery</a:t>
            </a:r>
          </a:p>
          <a:p>
            <a:pPr lvl="1" indent="-38735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○"/>
            </a:pPr>
            <a:r>
              <a:rPr lang="en-US" sz="2500" dirty="0"/>
              <a:t>Bootstrap</a:t>
            </a:r>
          </a:p>
          <a:p>
            <a:pPr marL="285750" lvl="0" indent="-24130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/>
              <a:t>Projects developed</a:t>
            </a:r>
          </a:p>
          <a:p>
            <a:pPr marL="914400" lvl="0" indent="-387350" algn="l">
              <a:lnSpc>
                <a:spcPct val="100000"/>
              </a:lnSpc>
              <a:spcBef>
                <a:spcPts val="0"/>
              </a:spcBef>
              <a:buSzPts val="2500"/>
              <a:buFont typeface="Calibri"/>
              <a:buAutoNum type="arabicPeriod"/>
            </a:pPr>
            <a:r>
              <a:rPr lang="en-US" sz="2500" dirty="0"/>
              <a:t>Develop replica of part of Aware website</a:t>
            </a:r>
          </a:p>
          <a:p>
            <a:pPr marL="914400" lvl="0" indent="-387350" algn="l">
              <a:lnSpc>
                <a:spcPct val="100000"/>
              </a:lnSpc>
              <a:spcBef>
                <a:spcPts val="0"/>
              </a:spcBef>
              <a:buSzPts val="2500"/>
              <a:buFont typeface="Calibri"/>
              <a:buAutoNum type="arabicPeriod"/>
            </a:pPr>
            <a:r>
              <a:rPr lang="en-US" sz="2500" dirty="0"/>
              <a:t>Index Navigation</a:t>
            </a:r>
            <a:endParaRPr lang="en-US" sz="2500" dirty="0">
              <a:solidFill>
                <a:srgbClr val="000000"/>
              </a:solidFill>
            </a:endParaRPr>
          </a:p>
          <a:p>
            <a:pPr marL="914400" lvl="0" indent="-387350" algn="l">
              <a:lnSpc>
                <a:spcPct val="100000"/>
              </a:lnSpc>
              <a:spcBef>
                <a:spcPts val="0"/>
              </a:spcBef>
              <a:buSzPts val="2500"/>
              <a:buFont typeface="Calibri"/>
              <a:buAutoNum type="arabicPeriod"/>
            </a:pPr>
            <a:r>
              <a:rPr lang="en-US" sz="2500" dirty="0"/>
              <a:t>Product Selector Carousel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08;p13">
            <a:extLst>
              <a:ext uri="{FF2B5EF4-FFF2-40B4-BE49-F238E27FC236}">
                <a16:creationId xmlns:a16="http://schemas.microsoft.com/office/drawing/2014/main" id="{08F917F1-5242-427F-86F3-0C3B5564FDD7}"/>
              </a:ext>
            </a:extLst>
          </p:cNvPr>
          <p:cNvSpPr/>
          <p:nvPr/>
        </p:nvSpPr>
        <p:spPr>
          <a:xfrm rot="5400000">
            <a:off x="8840515" y="3537785"/>
            <a:ext cx="606972" cy="60960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8;p13">
            <a:extLst>
              <a:ext uri="{FF2B5EF4-FFF2-40B4-BE49-F238E27FC236}">
                <a16:creationId xmlns:a16="http://schemas.microsoft.com/office/drawing/2014/main" id="{52152A27-B0D8-4FC1-9A82-9E2347EEA7D4}"/>
              </a:ext>
            </a:extLst>
          </p:cNvPr>
          <p:cNvSpPr/>
          <p:nvPr/>
        </p:nvSpPr>
        <p:spPr>
          <a:xfrm rot="5400000">
            <a:off x="2744513" y="3537785"/>
            <a:ext cx="606972" cy="6096001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06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E15F3-D4E2-ED4E-9649-FCFF60B3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Replica of part of Aware website</a:t>
            </a:r>
          </a:p>
        </p:txBody>
      </p:sp>
    </p:spTree>
    <p:extLst>
      <p:ext uri="{BB962C8B-B14F-4D97-AF65-F5344CB8AC3E}">
        <p14:creationId xmlns:p14="http://schemas.microsoft.com/office/powerpoint/2010/main" val="11279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17"/>
          <p:cNvGraphicFramePr/>
          <p:nvPr>
            <p:extLst>
              <p:ext uri="{D42A27DB-BD31-4B8C-83A1-F6EECF244321}">
                <p14:modId xmlns:p14="http://schemas.microsoft.com/office/powerpoint/2010/main" val="319405887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>
                <a:noFill/>
                <a:tableStyleId>{E6F6446B-A207-4B51-864E-FC9854B14748}</a:tableStyleId>
              </a:tblPr>
              <a:tblGrid>
                <a:gridCol w="62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Desktop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Tablet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Mobile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5" y="1718525"/>
            <a:ext cx="6115000" cy="3518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4">
            <a:alphaModFix/>
          </a:blip>
          <a:srcRect b="14236"/>
          <a:stretch/>
        </p:blipFill>
        <p:spPr>
          <a:xfrm>
            <a:off x="6416350" y="1543831"/>
            <a:ext cx="3612600" cy="444389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4675" y="595750"/>
            <a:ext cx="1749375" cy="61236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6A9E9-C526-A24A-A8F3-BBAF6019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Index Navigation</a:t>
            </a:r>
          </a:p>
        </p:txBody>
      </p:sp>
    </p:spTree>
    <p:extLst>
      <p:ext uri="{BB962C8B-B14F-4D97-AF65-F5344CB8AC3E}">
        <p14:creationId xmlns:p14="http://schemas.microsoft.com/office/powerpoint/2010/main" val="32504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18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>
                <a:noFill/>
                <a:tableStyleId>{E6F6446B-A207-4B51-864E-FC9854B14748}</a:tableStyleId>
              </a:tblPr>
              <a:tblGrid>
                <a:gridCol w="588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Desktop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Tablet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Mobile View</a:t>
                      </a:r>
                      <a:endParaRPr b="1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9550" y="1166450"/>
            <a:ext cx="3271226" cy="43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 t="1272" r="3044" b="1593"/>
          <a:stretch/>
        </p:blipFill>
        <p:spPr>
          <a:xfrm>
            <a:off x="9519800" y="1163075"/>
            <a:ext cx="2489550" cy="4551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50" y="1650300"/>
            <a:ext cx="5625326" cy="29060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DF81E1"/>
      </a:dk2>
      <a:lt2>
        <a:srgbClr val="D8D9DC"/>
      </a:lt2>
      <a:accent1>
        <a:srgbClr val="E32D91"/>
      </a:accent1>
      <a:accent2>
        <a:srgbClr val="C830CC"/>
      </a:accent2>
      <a:accent3>
        <a:srgbClr val="B4176D"/>
      </a:accent3>
      <a:accent4>
        <a:srgbClr val="F3ABD3"/>
      </a:accent4>
      <a:accent5>
        <a:srgbClr val="E32D91"/>
      </a:accent5>
      <a:accent6>
        <a:srgbClr val="E5007E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</TotalTime>
  <Words>252</Words>
  <Application>Microsoft Macintosh PowerPoint</Application>
  <PresentationFormat>Widescreen</PresentationFormat>
  <Paragraphs>85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Office Theme</vt:lpstr>
      <vt:lpstr>PowerPoint Presentation</vt:lpstr>
      <vt:lpstr>About me</vt:lpstr>
      <vt:lpstr>Highlights and challenges</vt:lpstr>
      <vt:lpstr>Achievements</vt:lpstr>
      <vt:lpstr>Learning and Projects</vt:lpstr>
      <vt:lpstr>1. Replica of part of Aware website</vt:lpstr>
      <vt:lpstr>PowerPoint Presentation</vt:lpstr>
      <vt:lpstr>2. Index Navigation</vt:lpstr>
      <vt:lpstr>PowerPoint Presentation</vt:lpstr>
      <vt:lpstr>3. Product Selector Carousel</vt:lpstr>
      <vt:lpstr>Design for the slider</vt:lpstr>
      <vt:lpstr>Research undertaken for development</vt:lpstr>
      <vt:lpstr>Version 1</vt:lpstr>
      <vt:lpstr>Version 3</vt:lpstr>
      <vt:lpstr>Final Version -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Alisha Ajay</cp:lastModifiedBy>
  <cp:revision>12</cp:revision>
  <dcterms:modified xsi:type="dcterms:W3CDTF">2022-02-16T06:12:12Z</dcterms:modified>
</cp:coreProperties>
</file>